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12"/>
  </p:notesMasterIdLst>
  <p:handoutMasterIdLst>
    <p:handoutMasterId r:id="rId13"/>
  </p:handoutMasterIdLst>
  <p:sldIdLst>
    <p:sldId id="259" r:id="rId2"/>
    <p:sldId id="273" r:id="rId3"/>
    <p:sldId id="258" r:id="rId4"/>
    <p:sldId id="272" r:id="rId5"/>
    <p:sldId id="264" r:id="rId6"/>
    <p:sldId id="271" r:id="rId7"/>
    <p:sldId id="265" r:id="rId8"/>
    <p:sldId id="268" r:id="rId9"/>
    <p:sldId id="269" r:id="rId10"/>
    <p:sldId id="27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40C34"/>
    <a:srgbClr val="34A4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1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439FB-7C52-4C40-B357-0C0EE084EE34}" type="datetime1">
              <a:rPr lang="en-US" smtClean="0"/>
              <a:t>2/19/13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5F8E6-EF30-414F-A74B-D3037727B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475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6B8DB-CDBD-E847-93D3-80885329CD75}" type="datetime1">
              <a:rPr lang="en-US" smtClean="0"/>
              <a:t>2/19/13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4DCE4-B10F-FF46-8BDD-6009E878F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18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4DCE4-B10F-FF46-8BDD-6009E878FB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85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 do Public</a:t>
            </a:r>
            <a:r>
              <a:rPr lang="en-US" baseline="0" dirty="0" smtClean="0"/>
              <a:t> Relations. What does that mean? We help companies manage their reputation with their external audiences. My job is to persuade the public/you that what the company has to offer is </a:t>
            </a:r>
            <a:r>
              <a:rPr lang="en-US" baseline="0" dirty="0" err="1" smtClean="0"/>
              <a:t>wrothwhiel</a:t>
            </a:r>
            <a:endParaRPr lang="en-US" baseline="0" dirty="0" smtClean="0"/>
          </a:p>
          <a:p>
            <a:r>
              <a:rPr lang="en-US" dirty="0" smtClean="0"/>
              <a:t>Do any of you have parents or relatives that own their own business?</a:t>
            </a:r>
          </a:p>
          <a:p>
            <a:r>
              <a:rPr lang="en-US" dirty="0" smtClean="0"/>
              <a:t>Who knows these</a:t>
            </a:r>
            <a:r>
              <a:rPr lang="en-US" baseline="0" dirty="0" smtClean="0"/>
              <a:t> brands? Apple” Microsoft? Mind Craft</a:t>
            </a:r>
          </a:p>
          <a:p>
            <a:r>
              <a:rPr lang="en-US" baseline="0" dirty="0" smtClean="0"/>
              <a:t>What’s your favorite brand?</a:t>
            </a:r>
          </a:p>
          <a:p>
            <a:r>
              <a:rPr lang="en-US" baseline="0" dirty="0" smtClean="0"/>
              <a:t>Have any of you written a story? How did you start? Did you think about who you were writing about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4DCE4-B10F-FF46-8BDD-6009E878FB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97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what lifestyle PR is.  Our expertise is premium lifestyle brands.  We only rep companies with products + services that we personally love.  Premium is not about price, it’s about quality and fulfilling the customer promise.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the PR framework and strategies cross all industries and can be applied to all business’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4DCE4-B10F-FF46-8BDD-6009E878FB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0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What is a career? Can anyone tell me? What’s the difference</a:t>
            </a:r>
            <a:r>
              <a:rPr lang="en-US" baseline="0" dirty="0" smtClean="0"/>
              <a:t> between a career and a job. If you do what you love, that is a career. A job is one thing/a role along your path to building a career.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I chose PR because I like to build things, to create something.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I have </a:t>
            </a:r>
            <a:r>
              <a:rPr lang="en-US" baseline="0" dirty="0" err="1" smtClean="0"/>
              <a:t>lawyas</a:t>
            </a:r>
            <a:r>
              <a:rPr lang="en-US" baseline="0" dirty="0" smtClean="0"/>
              <a:t> had strong writing skills. This is a skill I use almost every day in my job,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I’ve also developed good </a:t>
            </a:r>
            <a:r>
              <a:rPr lang="en-US" baseline="0" dirty="0" err="1" smtClean="0"/>
              <a:t>listenting</a:t>
            </a:r>
            <a:r>
              <a:rPr lang="en-US" baseline="0" dirty="0" smtClean="0"/>
              <a:t> skills. This helps me understand what my clients want.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I am a problem solver. When an issue comes up I am good </a:t>
            </a:r>
            <a:r>
              <a:rPr lang="en-US" baseline="0" dirty="0" err="1" smtClean="0"/>
              <a:t>atunderstanding</a:t>
            </a:r>
            <a:r>
              <a:rPr lang="en-US" baseline="0" dirty="0" smtClean="0"/>
              <a:t> how to create a solution. Can anyone give me an example of their problem solving?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I am also social. I like to work with an to be around people. The interaction with others makes me better.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Last but not least, I always wanted to be the boss. PR has enabled me to take many leadership positions.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4DCE4-B10F-FF46-8BDD-6009E878FB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09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The</a:t>
            </a:r>
            <a:r>
              <a:rPr lang="en-US" baseline="0" dirty="0" smtClean="0"/>
              <a:t> day of big agency retainers is over.  Big agency = </a:t>
            </a:r>
            <a:r>
              <a:rPr lang="en-US" baseline="0" dirty="0" err="1" smtClean="0"/>
              <a:t>bureacracy</a:t>
            </a:r>
            <a:r>
              <a:rPr lang="en-US" baseline="0" dirty="0" smtClean="0"/>
              <a:t>, hidden filler fees and costs + junior people doing the work.  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Two factors at play:  Explosion of boutique agencies (KS PR ) / freelancers / social media make it possible to “Look Big” even when you are just a website or single store front.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PR is EARNED.  Advertising is PAID.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Oprah show is the single entity that can actually create a company / move needle significantly on your business. (Karen </a:t>
            </a:r>
            <a:r>
              <a:rPr lang="en-US" baseline="0" dirty="0" err="1" smtClean="0"/>
              <a:t>Neuburger</a:t>
            </a:r>
            <a:r>
              <a:rPr lang="en-US" baseline="0" dirty="0" smtClean="0"/>
              <a:t> example).  However, the show is gone after this year and a one time hit is a gift not a sustainable pro-active communications strategy.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I hate the word Spin.  PR has to be authentic to be sustainable and credible.  Social media / yelp/</a:t>
            </a:r>
            <a:r>
              <a:rPr lang="en-US" baseline="0" dirty="0" err="1" smtClean="0"/>
              <a:t>fb</a:t>
            </a:r>
            <a:r>
              <a:rPr lang="en-US" baseline="0" dirty="0" smtClean="0"/>
              <a:t>/twitter make it even more </a:t>
            </a:r>
            <a:r>
              <a:rPr lang="en-US" baseline="0" dirty="0" err="1" smtClean="0"/>
              <a:t>imprant</a:t>
            </a:r>
            <a:r>
              <a:rPr lang="en-US" baseline="0" dirty="0" smtClean="0"/>
              <a:t> for companies to speak plainly and </a:t>
            </a:r>
            <a:r>
              <a:rPr lang="en-US" baseline="0" dirty="0" err="1" smtClean="0"/>
              <a:t>authenitcally</a:t>
            </a:r>
            <a:r>
              <a:rPr lang="en-US" baseline="0" dirty="0" smtClean="0"/>
              <a:t>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Do your due diligence FIRST before “going out there” blogging, posting, tweeting.  Once </a:t>
            </a:r>
            <a:r>
              <a:rPr lang="en-US" baseline="0" dirty="0" err="1" smtClean="0"/>
              <a:t>it’;s</a:t>
            </a:r>
            <a:r>
              <a:rPr lang="en-US" baseline="0" dirty="0" smtClean="0"/>
              <a:t> out there, it is impossible to erase.  There is always a footprint.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4DCE4-B10F-FF46-8BDD-6009E878FB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28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met my best friend in Mrs. Freemans 3</a:t>
            </a:r>
            <a:r>
              <a:rPr lang="en-US" baseline="30000" dirty="0" smtClean="0"/>
              <a:t>rd</a:t>
            </a:r>
            <a:r>
              <a:rPr lang="en-US" dirty="0" smtClean="0"/>
              <a:t> grade class.</a:t>
            </a:r>
            <a:r>
              <a:rPr lang="en-US" baseline="0" dirty="0" smtClean="0"/>
              <a:t> </a:t>
            </a:r>
          </a:p>
          <a:p>
            <a:r>
              <a:rPr lang="en-US" baseline="0" smtClean="0"/>
              <a:t>Do any </a:t>
            </a:r>
            <a:r>
              <a:rPr lang="en-US" baseline="0" dirty="0" smtClean="0"/>
              <a:t>of you have a </a:t>
            </a:r>
            <a:r>
              <a:rPr lang="en-US" baseline="0" smtClean="0"/>
              <a:t>best friend?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4DCE4-B10F-FF46-8BDD-6009E878FB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265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4DCE4-B10F-FF46-8BDD-6009E878FB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13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4DCE4-B10F-FF46-8BDD-6009E878FB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8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CDB5-20FD-A848-944A-5861B4F361B4}" type="datetime1">
              <a:rPr lang="en-US" smtClean="0"/>
              <a:t>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C76D3-346B-E04C-8E38-B3A144F959AE}" type="datetime1">
              <a:rPr lang="en-US" smtClean="0"/>
              <a:t>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7563D-8D53-434C-93FF-13A3CF972053}" type="datetime1">
              <a:rPr lang="en-US" smtClean="0"/>
              <a:t>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7C98C-B7DF-1D46-AF4B-22E0D3895AB6}" type="datetime1">
              <a:rPr lang="en-US" smtClean="0"/>
              <a:t>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3BF0-A8D8-AB45-8518-B333631CACB0}" type="datetime1">
              <a:rPr lang="en-US" smtClean="0"/>
              <a:t>2/19/13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1230-7F4A-AE42-B96C-F87F713AE7C8}" type="datetime1">
              <a:rPr lang="en-US" smtClean="0"/>
              <a:t>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1230-7F4A-AE42-B96C-F87F713AE7C8}" type="datetime1">
              <a:rPr lang="en-US" smtClean="0"/>
              <a:t>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1230-7F4A-AE42-B96C-F87F713AE7C8}" type="datetime1">
              <a:rPr lang="en-US" smtClean="0"/>
              <a:t>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4488-63C3-8945-AD1F-3F1F0FD8B66D}" type="datetime1">
              <a:rPr lang="en-US" smtClean="0"/>
              <a:t>2/19/13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4449-4746-DD4E-94EB-6AB06451AC2B}" type="datetime1">
              <a:rPr lang="en-US" smtClean="0"/>
              <a:t>2/19/13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26C0-EFE7-5C42-A711-DCC2920B3F1F}" type="datetime1">
              <a:rPr lang="en-US" smtClean="0"/>
              <a:t>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F59F3A56-C08B-424C-A3C9-D8B783F57B5C}" type="datetime1">
              <a:rPr lang="en-US" smtClean="0"/>
              <a:t>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A78F1230-7F4A-AE42-B96C-F87F713AE7C8}" type="datetime1">
              <a:rPr lang="en-US" smtClean="0"/>
              <a:t>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A78F1230-7F4A-AE42-B96C-F87F713AE7C8}" type="datetime1">
              <a:rPr lang="en-US" smtClean="0"/>
              <a:t>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6215-1149-E542-9BB0-6CA28C9BEADB}" type="datetime1">
              <a:rPr lang="en-US" smtClean="0"/>
              <a:t>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C3F3-8A38-1F49-82A4-5588D0DF6DCC}" type="datetime1">
              <a:rPr lang="en-US" smtClean="0"/>
              <a:t>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5055855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5737747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E35E6-49CF-DA4A-AF2E-61B92D37B6E5}" type="datetime1">
              <a:rPr lang="en-US" smtClean="0"/>
              <a:t>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3021106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723362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6"/>
          </p:nvPr>
        </p:nvSpPr>
        <p:spPr>
          <a:xfrm flipH="1">
            <a:off x="3021106" y="437202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5723362" y="437202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78F1230-7F4A-AE42-B96C-F87F713AE7C8}" type="datetime1">
              <a:rPr lang="en-US" smtClean="0"/>
              <a:t>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5" Type="http://schemas.openxmlformats.org/officeDocument/2006/relationships/image" Target="../media/image12.jpe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1763046"/>
            <a:ext cx="7583487" cy="109727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RPE Career Day 2013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094576"/>
            <a:ext cx="7583487" cy="235596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“Lessons from 3</a:t>
            </a:r>
            <a:r>
              <a:rPr lang="en-US" sz="2800" baseline="30000" dirty="0" smtClean="0">
                <a:solidFill>
                  <a:srgbClr val="FFFFFF"/>
                </a:solidFill>
              </a:rPr>
              <a:t>rd</a:t>
            </a:r>
            <a:r>
              <a:rPr lang="en-US" sz="2800" dirty="0" smtClean="0">
                <a:solidFill>
                  <a:srgbClr val="FFFFFF"/>
                </a:solidFill>
              </a:rPr>
              <a:t> Grade”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1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tical Text Placeholder 4"/>
          <p:cNvSpPr>
            <a:spLocks noGrp="1"/>
          </p:cNvSpPr>
          <p:nvPr>
            <p:ph type="body" idx="1"/>
          </p:nvPr>
        </p:nvSpPr>
        <p:spPr>
          <a:xfrm>
            <a:off x="779463" y="2872654"/>
            <a:ext cx="7583487" cy="1826346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What is Public </a:t>
            </a:r>
            <a:r>
              <a:rPr lang="en-US" sz="2800" dirty="0" smtClean="0">
                <a:solidFill>
                  <a:srgbClr val="FFFFFF"/>
                </a:solidFill>
              </a:rPr>
              <a:t>Relations?</a:t>
            </a:r>
            <a:endParaRPr lang="en-US" sz="2400" dirty="0" smtClean="0">
              <a:solidFill>
                <a:srgbClr val="FFFF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Grow </a:t>
            </a:r>
            <a:r>
              <a:rPr lang="en-US" sz="2400" dirty="0" smtClean="0">
                <a:solidFill>
                  <a:srgbClr val="FFFFFF"/>
                </a:solidFill>
              </a:rPr>
              <a:t>brands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pic>
        <p:nvPicPr>
          <p:cNvPr id="6" name="Picture 5" descr="KSPR Good 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7" y="349250"/>
            <a:ext cx="7176607" cy="22028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656" y="2872654"/>
            <a:ext cx="1259174" cy="1472845"/>
          </a:xfrm>
          <a:prstGeom prst="rect">
            <a:avLst/>
          </a:prstGeom>
        </p:spPr>
      </p:pic>
      <p:pic>
        <p:nvPicPr>
          <p:cNvPr id="13" name="Picture 12" descr="images.jpe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0" r="21614"/>
          <a:stretch/>
        </p:blipFill>
        <p:spPr>
          <a:xfrm>
            <a:off x="6477000" y="4514108"/>
            <a:ext cx="2360642" cy="19310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2774207"/>
            <a:ext cx="2360642" cy="15712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4436" y="4514108"/>
            <a:ext cx="1828800" cy="1854200"/>
          </a:xfrm>
          <a:prstGeom prst="rect">
            <a:avLst/>
          </a:prstGeom>
        </p:spPr>
      </p:pic>
      <p:sp>
        <p:nvSpPr>
          <p:cNvPr id="8" name="Vertical Text Placeholder 4"/>
          <p:cNvSpPr txBox="1">
            <a:spLocks/>
          </p:cNvSpPr>
          <p:nvPr/>
        </p:nvSpPr>
        <p:spPr>
          <a:xfrm>
            <a:off x="779462" y="3798690"/>
            <a:ext cx="7583487" cy="342745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Wingdings 2" pitchFamily="18" charset="2"/>
              <a:buNone/>
              <a:defRPr sz="2000" kern="1200" cap="non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Wingdings 2" pitchFamily="18" charset="2"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Wingdings 2" pitchFamily="18" charset="2"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Wingdings 2" pitchFamily="18" charset="2"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Wingdings 2" pitchFamily="18" charset="2"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Create stories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Build Relationships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762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0"/>
            <a:ext cx="8293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2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I chose Public Relations because…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  <a:cs typeface="Gisha" charset="0"/>
              </a:rPr>
              <a:t>Career vs. job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  <a:cs typeface="Gisha" charset="0"/>
              </a:rPr>
              <a:t>Builder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  <a:cs typeface="Gisha" charset="0"/>
              </a:rPr>
              <a:t>Writer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  <a:cs typeface="Gisha" charset="0"/>
              </a:rPr>
              <a:t>Listener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  <a:cs typeface="Gisha" charset="0"/>
              </a:rPr>
              <a:t>P</a:t>
            </a:r>
            <a:r>
              <a:rPr lang="en-US" dirty="0" smtClean="0">
                <a:solidFill>
                  <a:schemeClr val="tx1"/>
                </a:solidFill>
                <a:cs typeface="Gisha" charset="0"/>
              </a:rPr>
              <a:t>roblem solver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  <a:cs typeface="Gisha" charset="0"/>
              </a:rPr>
              <a:t>Social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  <a:cs typeface="Gisha" charset="0"/>
              </a:rPr>
              <a:t>I always wanted to be the boss</a:t>
            </a:r>
          </a:p>
          <a:p>
            <a:endParaRPr lang="en-US" dirty="0" smtClean="0">
              <a:cs typeface="Gisha" charset="0"/>
            </a:endParaRPr>
          </a:p>
          <a:p>
            <a:endParaRPr lang="en-US" dirty="0" smtClean="0">
              <a:solidFill>
                <a:srgbClr val="FFFFFF"/>
              </a:solidFill>
              <a:latin typeface="Gisha" charset="0"/>
              <a:cs typeface="Gisha" charset="0"/>
            </a:endParaRPr>
          </a:p>
          <a:p>
            <a:endParaRPr lang="en-US" dirty="0" smtClean="0">
              <a:latin typeface="Gisha" charset="0"/>
              <a:cs typeface="Gisha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8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Education and Training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39775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FFFFFF"/>
                </a:solidFill>
              </a:rPr>
              <a:t>BA in Literature and Language</a:t>
            </a:r>
          </a:p>
          <a:p>
            <a:pPr marL="1022350" lvl="2" indent="-4572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Reading</a:t>
            </a:r>
          </a:p>
          <a:p>
            <a:pPr marL="1022350" lvl="2" indent="-4572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Writing</a:t>
            </a:r>
          </a:p>
          <a:p>
            <a:pPr marL="1022350" lvl="2" indent="-4572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Critical Thinking</a:t>
            </a:r>
          </a:p>
          <a:p>
            <a:pPr marL="1022350" lvl="2" indent="-4572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Imagination</a:t>
            </a:r>
          </a:p>
          <a:p>
            <a:pPr marL="565150" lvl="2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739775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FFFFFF"/>
                </a:solidFill>
              </a:rPr>
              <a:t>On the Job Training</a:t>
            </a:r>
          </a:p>
          <a:p>
            <a:pPr marL="1022350" lvl="2" indent="-457200"/>
            <a:r>
              <a:rPr lang="en-US" dirty="0" smtClean="0">
                <a:solidFill>
                  <a:srgbClr val="FFFFFF"/>
                </a:solidFill>
              </a:rPr>
              <a:t>Present your best self</a:t>
            </a:r>
          </a:p>
          <a:p>
            <a:pPr marL="1022350" lvl="2" indent="-457200"/>
            <a:r>
              <a:rPr lang="en-US" dirty="0" smtClean="0">
                <a:solidFill>
                  <a:srgbClr val="FFFFFF"/>
                </a:solidFill>
              </a:rPr>
              <a:t>Do great work</a:t>
            </a:r>
          </a:p>
          <a:p>
            <a:pPr marL="1022350" lvl="2" indent="-457200"/>
            <a:r>
              <a:rPr lang="en-US" dirty="0" smtClean="0">
                <a:solidFill>
                  <a:srgbClr val="FFFFFF"/>
                </a:solidFill>
              </a:rPr>
              <a:t>Learn from mistakes</a:t>
            </a:r>
          </a:p>
          <a:p>
            <a:pPr marL="1022350" lvl="2" indent="-457200"/>
            <a:r>
              <a:rPr lang="en-US" dirty="0" smtClean="0">
                <a:solidFill>
                  <a:srgbClr val="FFFFFF"/>
                </a:solidFill>
              </a:rPr>
              <a:t>Move on</a:t>
            </a:r>
          </a:p>
          <a:p>
            <a:pPr marL="1022350" lvl="2" indent="-457200"/>
            <a:r>
              <a:rPr lang="en-US" dirty="0" smtClean="0">
                <a:solidFill>
                  <a:srgbClr val="FFFFFF"/>
                </a:solidFill>
              </a:rPr>
              <a:t>A positive attitude</a:t>
            </a: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34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Things I learned in 3</a:t>
            </a:r>
            <a:r>
              <a:rPr lang="en-US" baseline="30000" dirty="0" smtClean="0">
                <a:solidFill>
                  <a:srgbClr val="FFFFFF"/>
                </a:solidFill>
              </a:rPr>
              <a:t>rd</a:t>
            </a:r>
            <a:r>
              <a:rPr lang="en-US" dirty="0" smtClean="0">
                <a:solidFill>
                  <a:srgbClr val="FFFFFF"/>
                </a:solidFill>
              </a:rPr>
              <a:t> Grade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half" idx="2"/>
          </p:nvPr>
        </p:nvSpPr>
        <p:spPr>
          <a:xfrm>
            <a:off x="3886124" y="2169902"/>
            <a:ext cx="4474539" cy="3468898"/>
          </a:xfrm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To listen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To ask questions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</a:rPr>
              <a:t>It’s ok to make </a:t>
            </a:r>
            <a:r>
              <a:rPr lang="en-US" dirty="0" smtClean="0">
                <a:solidFill>
                  <a:srgbClr val="FFFFFF"/>
                </a:solidFill>
              </a:rPr>
              <a:t>mistakes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</a:rPr>
              <a:t>B</a:t>
            </a:r>
            <a:r>
              <a:rPr lang="en-US" dirty="0" smtClean="0">
                <a:solidFill>
                  <a:srgbClr val="FFFFFF"/>
                </a:solidFill>
              </a:rPr>
              <a:t>e a good friend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8" name="Picture 7" descr="Scan 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01" y="1785938"/>
            <a:ext cx="2811167" cy="313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359948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0999"/>
            <a:ext cx="7583487" cy="1764245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“</a:t>
            </a:r>
            <a:r>
              <a:rPr lang="en-US" sz="3200" dirty="0" smtClean="0">
                <a:solidFill>
                  <a:srgbClr val="FFFFFF"/>
                </a:solidFill>
              </a:rPr>
              <a:t>If I knew then, what I know now”</a:t>
            </a:r>
            <a:br>
              <a:rPr lang="en-US" sz="3200" dirty="0" smtClean="0">
                <a:solidFill>
                  <a:srgbClr val="FFFFFF"/>
                </a:solidFill>
              </a:rPr>
            </a:br>
            <a:r>
              <a:rPr lang="en-US" sz="3200" dirty="0" smtClean="0">
                <a:solidFill>
                  <a:srgbClr val="FFFFFF"/>
                </a:solidFill>
              </a:rPr>
              <a:t>(Important Career Skills for 3</a:t>
            </a:r>
            <a:r>
              <a:rPr lang="en-US" sz="3200" baseline="30000" dirty="0" smtClean="0">
                <a:solidFill>
                  <a:srgbClr val="FFFFFF"/>
                </a:solidFill>
              </a:rPr>
              <a:t>rd</a:t>
            </a:r>
            <a:r>
              <a:rPr lang="en-US" sz="3200" dirty="0" smtClean="0">
                <a:solidFill>
                  <a:srgbClr val="FFFFFF"/>
                </a:solidFill>
              </a:rPr>
              <a:t> Graders)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5713" y="2350470"/>
            <a:ext cx="4522787" cy="311576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Grammar + Spelling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Reading + Analytics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Creativity + Building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Relationships + Reputation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Find a role model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6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256" y="3287509"/>
            <a:ext cx="2499291" cy="16700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543" y="47625"/>
            <a:ext cx="7583487" cy="1044388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Anything you imagine can be.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8263" y="1251954"/>
            <a:ext cx="1951926" cy="20355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763" y="3172129"/>
            <a:ext cx="1358900" cy="14975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3662" y="3172129"/>
            <a:ext cx="1367593" cy="15071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5255" y="3287510"/>
            <a:ext cx="1895713" cy="16700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9763" y="4957543"/>
            <a:ext cx="3523080" cy="167132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763" y="4660372"/>
            <a:ext cx="3175000" cy="19685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543" y="1368729"/>
            <a:ext cx="2603500" cy="1803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5562" y="4957543"/>
            <a:ext cx="2228438" cy="16713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4446" y="1167327"/>
            <a:ext cx="2598931" cy="21201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70968" y="436386"/>
            <a:ext cx="1780212" cy="236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46266" y="2802838"/>
            <a:ext cx="1804914" cy="215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You are the future.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FF"/>
                </a:solidFill>
              </a:rPr>
              <a:t>Doesn</a:t>
            </a:r>
            <a:r>
              <a:rPr lang="fr-FR" dirty="0" smtClean="0">
                <a:solidFill>
                  <a:srgbClr val="FFFFFF"/>
                </a:solidFill>
              </a:rPr>
              <a:t>’</a:t>
            </a:r>
            <a:r>
              <a:rPr lang="fr-FR" dirty="0" err="1" smtClean="0">
                <a:solidFill>
                  <a:srgbClr val="FFFFFF"/>
                </a:solidFill>
              </a:rPr>
              <a:t>t</a:t>
            </a:r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 err="1" smtClean="0">
                <a:solidFill>
                  <a:srgbClr val="FFFFFF"/>
                </a:solidFill>
              </a:rPr>
              <a:t>just</a:t>
            </a:r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 err="1" smtClean="0">
                <a:solidFill>
                  <a:srgbClr val="FFFFFF"/>
                </a:solidFill>
              </a:rPr>
              <a:t>happen</a:t>
            </a:r>
            <a:r>
              <a:rPr lang="fr-FR" dirty="0" smtClean="0">
                <a:solidFill>
                  <a:srgbClr val="FFFFFF"/>
                </a:solidFill>
              </a:rPr>
              <a:t>.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You have to </a:t>
            </a:r>
            <a:r>
              <a:rPr lang="fr-FR" dirty="0" err="1" smtClean="0">
                <a:solidFill>
                  <a:srgbClr val="FFFFFF"/>
                </a:solidFill>
              </a:rPr>
              <a:t>make</a:t>
            </a:r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 err="1" smtClean="0">
                <a:solidFill>
                  <a:srgbClr val="FFFFFF"/>
                </a:solidFill>
              </a:rPr>
              <a:t>it</a:t>
            </a:r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 err="1" smtClean="0">
                <a:solidFill>
                  <a:srgbClr val="FFFFFF"/>
                </a:solidFill>
              </a:rPr>
              <a:t>happen</a:t>
            </a:r>
            <a:r>
              <a:rPr lang="fr-FR" dirty="0" smtClean="0">
                <a:solidFill>
                  <a:srgbClr val="FFFFFF"/>
                </a:solidFill>
              </a:rPr>
              <a:t>.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You are all </a:t>
            </a:r>
            <a:r>
              <a:rPr lang="fr-FR" dirty="0" err="1" smtClean="0">
                <a:solidFill>
                  <a:srgbClr val="FFFFFF"/>
                </a:solidFill>
              </a:rPr>
              <a:t>amazing</a:t>
            </a:r>
            <a:r>
              <a:rPr lang="fr-FR" dirty="0" smtClean="0">
                <a:solidFill>
                  <a:srgbClr val="FFFFFF"/>
                </a:solidFill>
              </a:rPr>
              <a:t>.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Have fun.</a:t>
            </a:r>
          </a:p>
          <a:p>
            <a:r>
              <a:rPr lang="fr-FR" dirty="0" err="1" smtClean="0">
                <a:solidFill>
                  <a:srgbClr val="FFFFFF"/>
                </a:solidFill>
              </a:rPr>
              <a:t>Believe</a:t>
            </a:r>
            <a:r>
              <a:rPr lang="fr-FR" dirty="0" smtClean="0">
                <a:solidFill>
                  <a:srgbClr val="FFFFFF"/>
                </a:solidFill>
              </a:rPr>
              <a:t> in </a:t>
            </a:r>
            <a:r>
              <a:rPr lang="fr-FR" dirty="0" err="1" smtClean="0">
                <a:solidFill>
                  <a:srgbClr val="FFFFFF"/>
                </a:solidFill>
              </a:rPr>
              <a:t>yourself</a:t>
            </a:r>
            <a:r>
              <a:rPr lang="fr-FR" dirty="0" smtClean="0">
                <a:solidFill>
                  <a:srgbClr val="FFFFFF"/>
                </a:solidFill>
              </a:rPr>
              <a:t>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01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9463" y="1471105"/>
            <a:ext cx="7583487" cy="162347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Thank you!</a:t>
            </a: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46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volution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3345</TotalTime>
  <Words>710</Words>
  <Application>Microsoft Macintosh PowerPoint</Application>
  <PresentationFormat>On-screen Show (4:3)</PresentationFormat>
  <Paragraphs>85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Revolution</vt:lpstr>
      <vt:lpstr>RPE Career Day 2013</vt:lpstr>
      <vt:lpstr>PowerPoint Presentation</vt:lpstr>
      <vt:lpstr>PowerPoint Presentation</vt:lpstr>
      <vt:lpstr>  I chose Public Relations because…</vt:lpstr>
      <vt:lpstr>Education and Training</vt:lpstr>
      <vt:lpstr>Things I learned in 3rd Grade</vt:lpstr>
      <vt:lpstr>“If I knew then, what I know now” (Important Career Skills for 3rd Graders)</vt:lpstr>
      <vt:lpstr>Anything you imagine can be.</vt:lpstr>
      <vt:lpstr>You are the future. </vt:lpstr>
      <vt:lpstr>Thank you!</vt:lpstr>
    </vt:vector>
  </TitlesOfParts>
  <Company>kimberly strenk pr,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kimberly strenk</dc:creator>
  <cp:lastModifiedBy>Mary Ellen Knewtson</cp:lastModifiedBy>
  <cp:revision>57</cp:revision>
  <cp:lastPrinted>2011-03-09T12:51:06Z</cp:lastPrinted>
  <dcterms:created xsi:type="dcterms:W3CDTF">2011-03-07T15:37:54Z</dcterms:created>
  <dcterms:modified xsi:type="dcterms:W3CDTF">2013-02-19T16:34:10Z</dcterms:modified>
</cp:coreProperties>
</file>